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Average" panose="02020500000000000000" charset="0"/>
      <p:regular r:id="rId22"/>
    </p:embeddedFont>
    <p:embeddedFont>
      <p:font typeface="Lato" panose="02020500000000000000" charset="0"/>
      <p:regular r:id="rId23"/>
      <p:bold r:id="rId24"/>
      <p:italic r:id="rId25"/>
      <p:boldItalic r:id="rId26"/>
    </p:embeddedFont>
    <p:embeddedFont>
      <p:font typeface="Montserrat" panose="02020500000000000000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aa4ad80f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aa4ad80f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aa4ad80fb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aa4ad80fb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aa4ad80fb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aa4ad80fb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aa4ad80fb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aa4ad80fb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aa4ad80fb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aa4ad80fb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87997393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f87997393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aa4ad80fb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aa4ad80fb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aa4ad80fb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aa4ad80fb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aa4ad80f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aa4ad80f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241700" y="1567575"/>
            <a:ext cx="6058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AST21962: Multimedia Authoring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69200" y="2954625"/>
            <a:ext cx="3470700" cy="20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Rai Phirens 55742987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Lam io meng 55718625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Lam Ho 55718164  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Leung Ho Lun 55750987  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Chan Tsz Long 55721899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Sub-sections:Our story</a:t>
            </a:r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subTitle" idx="1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Competitors</a:t>
            </a:r>
            <a:endParaRPr/>
          </a:p>
        </p:txBody>
      </p:sp>
      <p:pic>
        <p:nvPicPr>
          <p:cNvPr id="323" name="Google Shape;3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477" y="974100"/>
            <a:ext cx="3961750" cy="39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>
            <a:spLocks noGrp="1"/>
          </p:cNvSpPr>
          <p:nvPr>
            <p:ph type="title" idx="2"/>
          </p:nvPr>
        </p:nvSpPr>
        <p:spPr>
          <a:xfrm>
            <a:off x="588050" y="60425"/>
            <a:ext cx="34692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Sub-sections:Product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0" y="889100"/>
            <a:ext cx="4116849" cy="41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 txBox="1"/>
          <p:nvPr/>
        </p:nvSpPr>
        <p:spPr>
          <a:xfrm>
            <a:off x="4781375" y="2471525"/>
            <a:ext cx="42567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 import some Youtube component in the page,user can watch video to know more information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886825" y="571325"/>
            <a:ext cx="96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Chunk ll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>
            <a:spLocks noGrp="1"/>
          </p:cNvSpPr>
          <p:nvPr>
            <p:ph type="title" idx="2"/>
          </p:nvPr>
        </p:nvSpPr>
        <p:spPr>
          <a:xfrm>
            <a:off x="588050" y="60425"/>
            <a:ext cx="34692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Sub-sections:Product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9"/>
          <p:cNvSpPr txBox="1"/>
          <p:nvPr/>
        </p:nvSpPr>
        <p:spPr>
          <a:xfrm>
            <a:off x="4737100" y="170838"/>
            <a:ext cx="42567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 use mouseover function , user can move the mouse  to see different specail edition converse shoes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886825" y="571325"/>
            <a:ext cx="96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2025"/>
            <a:ext cx="3990427" cy="397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915000"/>
            <a:ext cx="2158411" cy="21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451" y="914987"/>
            <a:ext cx="2205050" cy="218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9450" y="3095020"/>
            <a:ext cx="2059125" cy="206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>
            <a:spLocks noGrp="1"/>
          </p:cNvSpPr>
          <p:nvPr>
            <p:ph type="title" idx="2"/>
          </p:nvPr>
        </p:nvSpPr>
        <p:spPr>
          <a:xfrm>
            <a:off x="588050" y="60425"/>
            <a:ext cx="34692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Sub-sections:Product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4781375" y="2471525"/>
            <a:ext cx="42567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 import some Youtube component in the page,user can watch video to know more information.And we use some left to right ,right to left animation effect to show  the text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886825" y="571325"/>
            <a:ext cx="96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One Star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2025"/>
            <a:ext cx="3956594" cy="39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>
            <a:spLocks noGrp="1"/>
          </p:cNvSpPr>
          <p:nvPr>
            <p:ph type="title" idx="2"/>
          </p:nvPr>
        </p:nvSpPr>
        <p:spPr>
          <a:xfrm>
            <a:off x="588050" y="60425"/>
            <a:ext cx="34692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Sub-sections:Product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1"/>
          <p:cNvSpPr txBox="1"/>
          <p:nvPr/>
        </p:nvSpPr>
        <p:spPr>
          <a:xfrm>
            <a:off x="4781375" y="2471525"/>
            <a:ext cx="42567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 use mouseover function , user can move the mouse  to know more information about the design of the shoe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886825" y="571325"/>
            <a:ext cx="1186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Jack Purcell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2025"/>
            <a:ext cx="3984759" cy="39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 idx="2"/>
          </p:nvPr>
        </p:nvSpPr>
        <p:spPr>
          <a:xfrm>
            <a:off x="588050" y="60425"/>
            <a:ext cx="34692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Sub-sections:Product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2"/>
          <p:cNvSpPr txBox="1"/>
          <p:nvPr/>
        </p:nvSpPr>
        <p:spPr>
          <a:xfrm>
            <a:off x="4781375" y="2471525"/>
            <a:ext cx="42567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886825" y="571325"/>
            <a:ext cx="96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425" y="929138"/>
            <a:ext cx="3990411" cy="39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 idx="2"/>
          </p:nvPr>
        </p:nvSpPr>
        <p:spPr>
          <a:xfrm>
            <a:off x="827700" y="459500"/>
            <a:ext cx="34755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Sub-sections:Custom</a:t>
            </a:r>
            <a:endParaRPr sz="1000"/>
          </a:p>
        </p:txBody>
      </p:sp>
      <p:sp>
        <p:nvSpPr>
          <p:cNvPr id="372" name="Google Shape;372;p33"/>
          <p:cNvSpPr txBox="1">
            <a:spLocks noGrp="1"/>
          </p:cNvSpPr>
          <p:nvPr>
            <p:ph type="body" idx="1"/>
          </p:nvPr>
        </p:nvSpPr>
        <p:spPr>
          <a:xfrm>
            <a:off x="5355400" y="1681125"/>
            <a:ext cx="26427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This can let user to create their own shoes</a:t>
            </a:r>
            <a:endParaRPr/>
          </a:p>
        </p:txBody>
      </p:sp>
      <p:pic>
        <p:nvPicPr>
          <p:cNvPr id="373" name="Google Shape;3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00" y="1012090"/>
            <a:ext cx="3846268" cy="386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>
            <a:spLocks noGrp="1"/>
          </p:cNvSpPr>
          <p:nvPr>
            <p:ph type="title" idx="2"/>
          </p:nvPr>
        </p:nvSpPr>
        <p:spPr>
          <a:xfrm>
            <a:off x="827700" y="459500"/>
            <a:ext cx="34755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Sub-sections:Custom</a:t>
            </a:r>
            <a:endParaRPr sz="1000"/>
          </a:p>
        </p:txBody>
      </p:sp>
      <p:sp>
        <p:nvSpPr>
          <p:cNvPr id="379" name="Google Shape;379;p34"/>
          <p:cNvSpPr txBox="1">
            <a:spLocks noGrp="1"/>
          </p:cNvSpPr>
          <p:nvPr>
            <p:ph type="body" idx="1"/>
          </p:nvPr>
        </p:nvSpPr>
        <p:spPr>
          <a:xfrm>
            <a:off x="5094100" y="73400"/>
            <a:ext cx="30750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This can let user to choose their favourite color</a:t>
            </a:r>
            <a:endParaRPr/>
          </a:p>
        </p:txBody>
      </p:sp>
      <p:pic>
        <p:nvPicPr>
          <p:cNvPr id="380" name="Google Shape;3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2800"/>
            <a:ext cx="3829945" cy="38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350" y="2778650"/>
            <a:ext cx="1488425" cy="105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300" y="3963125"/>
            <a:ext cx="1422525" cy="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600" y="2804100"/>
            <a:ext cx="1422525" cy="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6600" y="3901150"/>
            <a:ext cx="1422525" cy="96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9325" y="1595350"/>
            <a:ext cx="1514325" cy="8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9350" y="1595350"/>
            <a:ext cx="1514325" cy="8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9350" y="671775"/>
            <a:ext cx="1514324" cy="9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39327" y="652000"/>
            <a:ext cx="1514325" cy="94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13675" y="676875"/>
            <a:ext cx="1399975" cy="8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body" idx="1"/>
          </p:nvPr>
        </p:nvSpPr>
        <p:spPr>
          <a:xfrm>
            <a:off x="4931096" y="32350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There have some Social Media link for user to follow</a:t>
            </a: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Social Media </a:t>
            </a:r>
            <a:endParaRPr sz="2400"/>
          </a:p>
        </p:txBody>
      </p:sp>
      <p:pic>
        <p:nvPicPr>
          <p:cNvPr id="397" name="Google Shape;3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46" y="970390"/>
            <a:ext cx="30575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71" y="2351515"/>
            <a:ext cx="3437313" cy="263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325" y="2351525"/>
            <a:ext cx="3838951" cy="25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405" name="Google Shape;405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06" name="Google Shape;406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17" name="Google Shape;417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1" name="Google Shape;421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24" name="Google Shape;424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8" name="Google Shape;428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31" name="Google Shape;431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36" name="Google Shape;436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38" name="Google Shape;438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40" name="Google Shape;440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41" name="Google Shape;441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42" name="Google Shape;442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0" name="Google Shape;450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Brief Description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Themes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Demonstration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Unique Ideas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Closing remarks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Brand: Converse </a:t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901" y="1157175"/>
            <a:ext cx="4526602" cy="282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>
            <a:spLocks noGrp="1"/>
          </p:cNvSpPr>
          <p:nvPr>
            <p:ph type="title"/>
          </p:nvPr>
        </p:nvSpPr>
        <p:spPr>
          <a:xfrm>
            <a:off x="1275375" y="893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Main Page</a:t>
            </a:r>
            <a:endParaRPr/>
          </a:p>
        </p:txBody>
      </p:sp>
      <p:sp>
        <p:nvSpPr>
          <p:cNvPr id="271" name="Google Shape;271;p21"/>
          <p:cNvSpPr txBox="1">
            <a:spLocks noGrp="1"/>
          </p:cNvSpPr>
          <p:nvPr>
            <p:ph type="body" idx="1"/>
          </p:nvPr>
        </p:nvSpPr>
        <p:spPr>
          <a:xfrm>
            <a:off x="1521425" y="1567800"/>
            <a:ext cx="22959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main page,we are using shoe assembly process animation to introduce the product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create each small parts and  use fade out,rotate to do this animation</a:t>
            </a:r>
            <a:endParaRPr/>
          </a:p>
        </p:txBody>
      </p:sp>
      <p:pic>
        <p:nvPicPr>
          <p:cNvPr id="272" name="Google Shape;272;p21"/>
          <p:cNvPicPr preferRelativeResize="0"/>
          <p:nvPr/>
        </p:nvPicPr>
        <p:blipFill rotWithShape="1">
          <a:blip r:embed="rId3">
            <a:alphaModFix/>
          </a:blip>
          <a:srcRect l="2830" r="16757"/>
          <a:stretch/>
        </p:blipFill>
        <p:spPr>
          <a:xfrm>
            <a:off x="6094625" y="1901615"/>
            <a:ext cx="2981913" cy="31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4">
            <a:alphaModFix/>
          </a:blip>
          <a:srcRect t="10976"/>
          <a:stretch/>
        </p:blipFill>
        <p:spPr>
          <a:xfrm>
            <a:off x="2307000" y="3769268"/>
            <a:ext cx="1729575" cy="114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050" y="3769275"/>
            <a:ext cx="1680225" cy="11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525" y="3799218"/>
            <a:ext cx="1598475" cy="108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>
            <a:spLocks noGrp="1"/>
          </p:cNvSpPr>
          <p:nvPr>
            <p:ph type="title"/>
          </p:nvPr>
        </p:nvSpPr>
        <p:spPr>
          <a:xfrm>
            <a:off x="1297500" y="11040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Main page</a:t>
            </a:r>
            <a:endParaRPr/>
          </a:p>
        </p:txBody>
      </p:sp>
      <p:sp>
        <p:nvSpPr>
          <p:cNvPr id="281" name="Google Shape;281;p22"/>
          <p:cNvSpPr txBox="1">
            <a:spLocks noGrp="1"/>
          </p:cNvSpPr>
          <p:nvPr>
            <p:ph type="body" idx="1"/>
          </p:nvPr>
        </p:nvSpPr>
        <p:spPr>
          <a:xfrm>
            <a:off x="4726500" y="2412400"/>
            <a:ext cx="3683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And we have menu bar on the top,which are “Our story”,”Custom” and “Product”,each  sub-sections have 5 sub-page</a:t>
            </a:r>
            <a:endParaRPr/>
          </a:p>
        </p:txBody>
      </p:sp>
      <p:pic>
        <p:nvPicPr>
          <p:cNvPr id="282" name="Google Shape;282;p22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0249"/>
            <a:ext cx="3836275" cy="38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/>
          <p:nvPr/>
        </p:nvPicPr>
        <p:blipFill rotWithShape="1">
          <a:blip r:embed="rId5">
            <a:alphaModFix/>
          </a:blip>
          <a:srcRect r="4205"/>
          <a:stretch/>
        </p:blipFill>
        <p:spPr>
          <a:xfrm>
            <a:off x="4351100" y="3402675"/>
            <a:ext cx="4191824" cy="15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Sub-sections:Our story</a:t>
            </a:r>
            <a:endParaRPr/>
          </a:p>
        </p:txBody>
      </p:sp>
      <p:sp>
        <p:nvSpPr>
          <p:cNvPr id="290" name="Google Shape;290;p23"/>
          <p:cNvSpPr txBox="1">
            <a:spLocks noGrp="1"/>
          </p:cNvSpPr>
          <p:nvPr>
            <p:ph type="body" idx="1"/>
          </p:nvPr>
        </p:nvSpPr>
        <p:spPr>
          <a:xfrm>
            <a:off x="1245775" y="1175875"/>
            <a:ext cx="70389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Introduction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91" name="Google Shape;2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0" y="1654450"/>
            <a:ext cx="3365300" cy="33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 txBox="1"/>
          <p:nvPr/>
        </p:nvSpPr>
        <p:spPr>
          <a:xfrm>
            <a:off x="5535175" y="269275"/>
            <a:ext cx="27123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use mouseover function , user can move the mouse  to know more information about the design of the shoe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350" y="1654450"/>
            <a:ext cx="3322486" cy="333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286" y="1654450"/>
            <a:ext cx="2031364" cy="165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6775" y="3488125"/>
            <a:ext cx="2203225" cy="15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Sub-sections:Our story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History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24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2" name="Google Shape;3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350" y="1037100"/>
            <a:ext cx="3980099" cy="39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Sub-sections:Our story</a:t>
            </a:r>
            <a:endParaRPr/>
          </a:p>
        </p:txBody>
      </p:sp>
      <p:sp>
        <p:nvSpPr>
          <p:cNvPr id="308" name="Google Shape;308;p25"/>
          <p:cNvSpPr txBox="1">
            <a:spLocks noGrp="1"/>
          </p:cNvSpPr>
          <p:nvPr>
            <p:ph type="subTitle" idx="1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Mission</a:t>
            </a:r>
            <a:endParaRPr/>
          </a:p>
        </p:txBody>
      </p:sp>
      <p:pic>
        <p:nvPicPr>
          <p:cNvPr id="309" name="Google Shape;3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513" y="1102300"/>
            <a:ext cx="3660876" cy="36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Sub-sections:Our story</a:t>
            </a:r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1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endParaRPr/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475" y="1148650"/>
            <a:ext cx="3876373" cy="39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如螢幕大小 (16:9)</PresentationFormat>
  <Paragraphs>51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Montserrat</vt:lpstr>
      <vt:lpstr>Average</vt:lpstr>
      <vt:lpstr>Lato</vt:lpstr>
      <vt:lpstr>Arial</vt:lpstr>
      <vt:lpstr>Focus</vt:lpstr>
      <vt:lpstr>AST21962: Multimedia Authoring</vt:lpstr>
      <vt:lpstr>TOC</vt:lpstr>
      <vt:lpstr>Brand: Converse </vt:lpstr>
      <vt:lpstr>Main Page</vt:lpstr>
      <vt:lpstr>Main page</vt:lpstr>
      <vt:lpstr>Sub-sections:Our story</vt:lpstr>
      <vt:lpstr>Sub-sections:Our story History </vt:lpstr>
      <vt:lpstr>Sub-sections:Our story</vt:lpstr>
      <vt:lpstr>Sub-sections:Our story</vt:lpstr>
      <vt:lpstr>Sub-sections:Our story</vt:lpstr>
      <vt:lpstr>Sub-sections:Product </vt:lpstr>
      <vt:lpstr>Sub-sections:Product </vt:lpstr>
      <vt:lpstr>Sub-sections:Product </vt:lpstr>
      <vt:lpstr>Sub-sections:Product </vt:lpstr>
      <vt:lpstr>Sub-sections:Product </vt:lpstr>
      <vt:lpstr>Sub-sections:Custom</vt:lpstr>
      <vt:lpstr>Sub-sections:Custom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AST21962: Multimedia Authoring</dc:title>
  <cp:lastModifiedBy>昊 林</cp:lastModifiedBy>
  <cp:revision>1</cp:revision>
  <dcterms:modified xsi:type="dcterms:W3CDTF">2019-12-06T15:07:14Z</dcterms:modified>
</cp:coreProperties>
</file>